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6672" r:id="rId1"/>
  </p:sldMasterIdLst>
  <p:notesMasterIdLst>
    <p:notesMasterId r:id="rId19"/>
  </p:notesMasterIdLst>
  <p:sldIdLst>
    <p:sldId id="4927" r:id="rId2"/>
    <p:sldId id="4928" r:id="rId3"/>
    <p:sldId id="4929" r:id="rId4"/>
    <p:sldId id="4930" r:id="rId5"/>
    <p:sldId id="4931" r:id="rId6"/>
    <p:sldId id="4932" r:id="rId7"/>
    <p:sldId id="4933" r:id="rId8"/>
    <p:sldId id="4934" r:id="rId9"/>
    <p:sldId id="4935" r:id="rId10"/>
    <p:sldId id="4936" r:id="rId11"/>
    <p:sldId id="4937" r:id="rId12"/>
    <p:sldId id="4938" r:id="rId13"/>
    <p:sldId id="4939" r:id="rId14"/>
    <p:sldId id="4940" r:id="rId15"/>
    <p:sldId id="4941" r:id="rId16"/>
    <p:sldId id="4942" r:id="rId17"/>
    <p:sldId id="4943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14" autoAdjust="0"/>
    <p:restoredTop sz="86399" autoAdjust="0"/>
  </p:normalViewPr>
  <p:slideViewPr>
    <p:cSldViewPr>
      <p:cViewPr varScale="1">
        <p:scale>
          <a:sx n="60" d="100"/>
          <a:sy n="60" d="100"/>
        </p:scale>
        <p:origin x="78" y="9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65B3A6-A626-4234-BEB8-81418E266991}" type="datetimeFigureOut">
              <a:rPr lang="en-US" smtClean="0"/>
              <a:t>3/1/2020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7952F9-AE52-48CF-A9AD-D4218A5891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7792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7A63F-1455-4D4F-A836-2076A7888CA2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90482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2E7A63F-1455-4D4F-A836-2076A7888CA2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130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974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144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190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51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562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786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8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1718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951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88452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8998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DB72DAFA-D6E5-A54B-84DD-31E17312C825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3/1/2020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fld id="{8DD81A44-6350-4749-BC93-19ED4E067C9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rPr>
              <a:pPr defTabSz="457200"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7000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673" r:id="rId1"/>
    <p:sldLayoutId id="2147486674" r:id="rId2"/>
    <p:sldLayoutId id="2147486675" r:id="rId3"/>
    <p:sldLayoutId id="2147486676" r:id="rId4"/>
    <p:sldLayoutId id="2147486677" r:id="rId5"/>
    <p:sldLayoutId id="2147486678" r:id="rId6"/>
    <p:sldLayoutId id="2147486679" r:id="rId7"/>
    <p:sldLayoutId id="2147486680" r:id="rId8"/>
    <p:sldLayoutId id="2147486681" r:id="rId9"/>
    <p:sldLayoutId id="2147486682" r:id="rId10"/>
    <p:sldLayoutId id="2147486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lide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0431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026AB3F-BE2F-4F5B-9D03-30721DF2B714}"/>
              </a:ext>
            </a:extLst>
          </p:cNvPr>
          <p:cNvSpPr/>
          <p:nvPr/>
        </p:nvSpPr>
        <p:spPr>
          <a:xfrm>
            <a:off x="2206691" y="5117840"/>
            <a:ext cx="4758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prstClr val="black"/>
                </a:solidFill>
                <a:latin typeface="Calibri"/>
                <a:cs typeface="+mn-cs"/>
              </a:rPr>
              <a:t>You are Alpha, You are Omega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  <a:cs typeface="+mn-cs"/>
              </a:rPr>
              <a:t>Forever and ever You reign</a:t>
            </a:r>
          </a:p>
        </p:txBody>
      </p:sp>
    </p:spTree>
    <p:extLst>
      <p:ext uri="{BB962C8B-B14F-4D97-AF65-F5344CB8AC3E}">
        <p14:creationId xmlns:p14="http://schemas.microsoft.com/office/powerpoint/2010/main" val="376662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36"/>
            <a:ext cx="9144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0E96867-2D51-4374-A1A8-AB14EF3A4CE8}"/>
              </a:ext>
            </a:extLst>
          </p:cNvPr>
          <p:cNvSpPr/>
          <p:nvPr/>
        </p:nvSpPr>
        <p:spPr>
          <a:xfrm>
            <a:off x="2183363" y="5281328"/>
            <a:ext cx="46746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Rock of ages, Loving Father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Your name is worthy of exalting and praise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Jehovah how great you are</a:t>
            </a:r>
          </a:p>
        </p:txBody>
      </p:sp>
    </p:spTree>
    <p:extLst>
      <p:ext uri="{BB962C8B-B14F-4D97-AF65-F5344CB8AC3E}">
        <p14:creationId xmlns:p14="http://schemas.microsoft.com/office/powerpoint/2010/main" val="2884577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6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2606E5C-760A-4812-B457-FBC53A7F1006}"/>
              </a:ext>
            </a:extLst>
          </p:cNvPr>
          <p:cNvSpPr txBox="1"/>
          <p:nvPr/>
        </p:nvSpPr>
        <p:spPr>
          <a:xfrm>
            <a:off x="2108719" y="5197151"/>
            <a:ext cx="503853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Jehovah Shalom, You give us peace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Jehovah </a:t>
            </a:r>
            <a:r>
              <a:rPr lang="en-US" sz="2400" dirty="0" err="1">
                <a:solidFill>
                  <a:prstClr val="black"/>
                </a:solidFill>
                <a:latin typeface="Calibri"/>
                <a:cs typeface="+mn-cs"/>
              </a:rPr>
              <a:t>Nissi</a:t>
            </a: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, our Banner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You lead us victorious in battle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9965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7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6BBBB4AA-7502-40DA-9D32-E3897230196F}"/>
              </a:ext>
            </a:extLst>
          </p:cNvPr>
          <p:cNvSpPr txBox="1"/>
          <p:nvPr/>
        </p:nvSpPr>
        <p:spPr>
          <a:xfrm>
            <a:off x="1609531" y="4744617"/>
            <a:ext cx="560769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Jehovah Jireh, our Provider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Your provision is rich and abundant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Jehovah how great You are</a:t>
            </a:r>
          </a:p>
        </p:txBody>
      </p:sp>
    </p:spTree>
    <p:extLst>
      <p:ext uri="{BB962C8B-B14F-4D97-AF65-F5344CB8AC3E}">
        <p14:creationId xmlns:p14="http://schemas.microsoft.com/office/powerpoint/2010/main" val="3269124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8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658"/>
            <a:ext cx="9144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142B1CD-7BD0-40E0-81D9-676FB8F210F5}"/>
              </a:ext>
            </a:extLst>
          </p:cNvPr>
          <p:cNvSpPr txBox="1"/>
          <p:nvPr/>
        </p:nvSpPr>
        <p:spPr>
          <a:xfrm>
            <a:off x="1744824" y="5299788"/>
            <a:ext cx="5826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Jehovah </a:t>
            </a:r>
            <a:r>
              <a:rPr lang="en-US" sz="2400" dirty="0" err="1">
                <a:solidFill>
                  <a:prstClr val="black"/>
                </a:solidFill>
                <a:latin typeface="Calibri"/>
                <a:cs typeface="+mn-cs"/>
              </a:rPr>
              <a:t>Rophe</a:t>
            </a: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, You are the Lord of healing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Jehovah </a:t>
            </a:r>
            <a:r>
              <a:rPr lang="en-US" sz="2400" dirty="0" err="1">
                <a:solidFill>
                  <a:prstClr val="black"/>
                </a:solidFill>
                <a:latin typeface="Calibri"/>
                <a:cs typeface="+mn-cs"/>
              </a:rPr>
              <a:t>Rohi</a:t>
            </a: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, You are our great Shepherd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</a:pPr>
            <a:endParaRPr lang="en-US" dirty="0">
              <a:solidFill>
                <a:prstClr val="black"/>
              </a:solidFill>
              <a:latin typeface="Calibri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172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9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318" y="0"/>
            <a:ext cx="9246636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2EBA8AC2-6255-48ED-8D76-1AAA9077EF08}"/>
              </a:ext>
            </a:extLst>
          </p:cNvPr>
          <p:cNvSpPr txBox="1"/>
          <p:nvPr/>
        </p:nvSpPr>
        <p:spPr>
          <a:xfrm>
            <a:off x="1814804" y="4963886"/>
            <a:ext cx="52764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Holy and righteous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Wonderful, Counsellor, the Mighty God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Jehovah how great You are</a:t>
            </a:r>
          </a:p>
        </p:txBody>
      </p:sp>
    </p:spTree>
    <p:extLst>
      <p:ext uri="{BB962C8B-B14F-4D97-AF65-F5344CB8AC3E}">
        <p14:creationId xmlns:p14="http://schemas.microsoft.com/office/powerpoint/2010/main" val="39472892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026AB3F-BE2F-4F5B-9D03-30721DF2B714}"/>
              </a:ext>
            </a:extLst>
          </p:cNvPr>
          <p:cNvSpPr/>
          <p:nvPr/>
        </p:nvSpPr>
        <p:spPr>
          <a:xfrm>
            <a:off x="2206691" y="5117840"/>
            <a:ext cx="4758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prstClr val="black"/>
                </a:solidFill>
                <a:latin typeface="Calibri"/>
                <a:cs typeface="+mn-cs"/>
              </a:rPr>
              <a:t>You are Alpha, You are Omega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  <a:cs typeface="+mn-cs"/>
              </a:rPr>
              <a:t>Forever and ever You reign</a:t>
            </a:r>
          </a:p>
        </p:txBody>
      </p:sp>
    </p:spTree>
    <p:extLst>
      <p:ext uri="{BB962C8B-B14F-4D97-AF65-F5344CB8AC3E}">
        <p14:creationId xmlns:p14="http://schemas.microsoft.com/office/powerpoint/2010/main" val="38377649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36"/>
            <a:ext cx="9144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0E96867-2D51-4374-A1A8-AB14EF3A4CE8}"/>
              </a:ext>
            </a:extLst>
          </p:cNvPr>
          <p:cNvSpPr/>
          <p:nvPr/>
        </p:nvSpPr>
        <p:spPr>
          <a:xfrm>
            <a:off x="2183363" y="5281328"/>
            <a:ext cx="46746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Rock of ages, Loving Father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Your name is worthy of exalting and praise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Jehovah how great you are</a:t>
            </a:r>
          </a:p>
        </p:txBody>
      </p:sp>
    </p:spTree>
    <p:extLst>
      <p:ext uri="{BB962C8B-B14F-4D97-AF65-F5344CB8AC3E}">
        <p14:creationId xmlns:p14="http://schemas.microsoft.com/office/powerpoint/2010/main" val="42006311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316"/>
            <a:ext cx="9231087" cy="69233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1072AA1-8656-4142-B77F-854C3ABD9D2C}"/>
              </a:ext>
            </a:extLst>
          </p:cNvPr>
          <p:cNvSpPr txBox="1"/>
          <p:nvPr/>
        </p:nvSpPr>
        <p:spPr>
          <a:xfrm>
            <a:off x="2240901" y="4957274"/>
            <a:ext cx="5120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solidFill>
                  <a:prstClr val="black"/>
                </a:solidFill>
                <a:latin typeface="Calibri"/>
                <a:cs typeface="+mn-cs"/>
              </a:rPr>
              <a:t>Jehovah Elohim Creator of all things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2000" dirty="0">
                <a:solidFill>
                  <a:prstClr val="black"/>
                </a:solidFill>
                <a:latin typeface="Calibri"/>
                <a:cs typeface="+mn-cs"/>
              </a:rPr>
              <a:t>Your power reveals in heaven 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latin typeface="Calibri"/>
                <a:cs typeface="+mn-cs"/>
              </a:rPr>
              <a:t>on the mountains and sea, the wind and rain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prstClr val="black"/>
                </a:solidFill>
                <a:latin typeface="Calibri"/>
                <a:cs typeface="+mn-cs"/>
              </a:rPr>
              <a:t>The Sun, the Moon and the stars</a:t>
            </a:r>
          </a:p>
        </p:txBody>
      </p:sp>
    </p:spTree>
    <p:extLst>
      <p:ext uri="{BB962C8B-B14F-4D97-AF65-F5344CB8AC3E}">
        <p14:creationId xmlns:p14="http://schemas.microsoft.com/office/powerpoint/2010/main" val="1871981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3779B5A-8EB2-4886-9CCF-5345BF0A003C}"/>
              </a:ext>
            </a:extLst>
          </p:cNvPr>
          <p:cNvSpPr/>
          <p:nvPr/>
        </p:nvSpPr>
        <p:spPr>
          <a:xfrm>
            <a:off x="1231641" y="5323315"/>
            <a:ext cx="61535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Heaven proclaims, all the Earth sing praises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Jehovah how great You are</a:t>
            </a:r>
          </a:p>
        </p:txBody>
      </p:sp>
    </p:spTree>
    <p:extLst>
      <p:ext uri="{BB962C8B-B14F-4D97-AF65-F5344CB8AC3E}">
        <p14:creationId xmlns:p14="http://schemas.microsoft.com/office/powerpoint/2010/main" val="44697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026AB3F-BE2F-4F5B-9D03-30721DF2B714}"/>
              </a:ext>
            </a:extLst>
          </p:cNvPr>
          <p:cNvSpPr/>
          <p:nvPr/>
        </p:nvSpPr>
        <p:spPr>
          <a:xfrm>
            <a:off x="2206691" y="5117840"/>
            <a:ext cx="4758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altLang="zh-CN" sz="2800" dirty="0">
                <a:solidFill>
                  <a:prstClr val="black"/>
                </a:solidFill>
                <a:latin typeface="Calibri"/>
                <a:cs typeface="+mn-cs"/>
              </a:rPr>
              <a:t>You are Alpha, You are Omega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prstClr val="black"/>
                </a:solidFill>
                <a:latin typeface="Calibri"/>
                <a:cs typeface="+mn-cs"/>
              </a:rPr>
              <a:t>Forever and ever You reign</a:t>
            </a:r>
          </a:p>
        </p:txBody>
      </p:sp>
    </p:spTree>
    <p:extLst>
      <p:ext uri="{BB962C8B-B14F-4D97-AF65-F5344CB8AC3E}">
        <p14:creationId xmlns:p14="http://schemas.microsoft.com/office/powerpoint/2010/main" val="3782194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36"/>
            <a:ext cx="9144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0E96867-2D51-4374-A1A8-AB14EF3A4CE8}"/>
              </a:ext>
            </a:extLst>
          </p:cNvPr>
          <p:cNvSpPr/>
          <p:nvPr/>
        </p:nvSpPr>
        <p:spPr>
          <a:xfrm>
            <a:off x="2183363" y="5281328"/>
            <a:ext cx="46746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Rock of ages, Loving Father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Your name is worthy of exalting and praise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Jehovah how great you are</a:t>
            </a:r>
          </a:p>
        </p:txBody>
      </p:sp>
    </p:spTree>
    <p:extLst>
      <p:ext uri="{BB962C8B-B14F-4D97-AF65-F5344CB8AC3E}">
        <p14:creationId xmlns:p14="http://schemas.microsoft.com/office/powerpoint/2010/main" val="3490705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5316"/>
            <a:ext cx="9231087" cy="69233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41072AA1-8656-4142-B77F-854C3ABD9D2C}"/>
              </a:ext>
            </a:extLst>
          </p:cNvPr>
          <p:cNvSpPr txBox="1"/>
          <p:nvPr/>
        </p:nvSpPr>
        <p:spPr>
          <a:xfrm>
            <a:off x="2240901" y="4957274"/>
            <a:ext cx="51209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prstClr val="black"/>
                </a:solidFill>
                <a:latin typeface="Calibri"/>
                <a:cs typeface="+mn-cs"/>
              </a:rPr>
              <a:t>Jehovah Elohim Creator of all things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000" dirty="0">
                <a:solidFill>
                  <a:prstClr val="black"/>
                </a:solidFill>
                <a:latin typeface="Calibri"/>
                <a:cs typeface="+mn-cs"/>
              </a:rPr>
              <a:t>Your power reveals in heaven 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Calibri"/>
                <a:cs typeface="+mn-cs"/>
              </a:rPr>
              <a:t>on the mountains and sea, the wind and rain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000" dirty="0">
                <a:solidFill>
                  <a:prstClr val="black"/>
                </a:solidFill>
                <a:latin typeface="Calibri"/>
                <a:cs typeface="+mn-cs"/>
              </a:rPr>
              <a:t>The Sun, the Moon and the stars</a:t>
            </a:r>
          </a:p>
        </p:txBody>
      </p:sp>
    </p:spTree>
    <p:extLst>
      <p:ext uri="{BB962C8B-B14F-4D97-AF65-F5344CB8AC3E}">
        <p14:creationId xmlns:p14="http://schemas.microsoft.com/office/powerpoint/2010/main" val="955887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33779B5A-8EB2-4886-9CCF-5345BF0A003C}"/>
              </a:ext>
            </a:extLst>
          </p:cNvPr>
          <p:cNvSpPr/>
          <p:nvPr/>
        </p:nvSpPr>
        <p:spPr>
          <a:xfrm>
            <a:off x="1231641" y="5323315"/>
            <a:ext cx="615353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Heaven proclaims, all the Earth sing praises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prstClr val="black"/>
                </a:solidFill>
                <a:latin typeface="Calibri"/>
                <a:cs typeface="+mn-cs"/>
              </a:rPr>
              <a:t>Jehovah how great You are</a:t>
            </a:r>
          </a:p>
        </p:txBody>
      </p:sp>
    </p:spTree>
    <p:extLst>
      <p:ext uri="{BB962C8B-B14F-4D97-AF65-F5344CB8AC3E}">
        <p14:creationId xmlns:p14="http://schemas.microsoft.com/office/powerpoint/2010/main" val="2358515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4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0026AB3F-BE2F-4F5B-9D03-30721DF2B714}"/>
              </a:ext>
            </a:extLst>
          </p:cNvPr>
          <p:cNvSpPr/>
          <p:nvPr/>
        </p:nvSpPr>
        <p:spPr>
          <a:xfrm>
            <a:off x="2206691" y="5117840"/>
            <a:ext cx="475861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800" dirty="0">
                <a:solidFill>
                  <a:prstClr val="black"/>
                </a:solidFill>
                <a:latin typeface="Calibri"/>
                <a:cs typeface="+mn-cs"/>
              </a:rPr>
              <a:t>You are Alpha, You are Omega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prstClr val="black"/>
                </a:solidFill>
                <a:latin typeface="Calibri"/>
                <a:cs typeface="+mn-cs"/>
              </a:rPr>
              <a:t>Forever and ever You reign</a:t>
            </a:r>
          </a:p>
        </p:txBody>
      </p:sp>
    </p:spTree>
    <p:extLst>
      <p:ext uri="{BB962C8B-B14F-4D97-AF65-F5344CB8AC3E}">
        <p14:creationId xmlns:p14="http://schemas.microsoft.com/office/powerpoint/2010/main" val="27270933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lide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36"/>
            <a:ext cx="9144000" cy="685800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60E96867-2D51-4374-A1A8-AB14EF3A4CE8}"/>
              </a:ext>
            </a:extLst>
          </p:cNvPr>
          <p:cNvSpPr/>
          <p:nvPr/>
        </p:nvSpPr>
        <p:spPr>
          <a:xfrm>
            <a:off x="2183363" y="5281328"/>
            <a:ext cx="46746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Rock of ages, Loving Father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Your name is worthy of exalting and praise</a:t>
            </a: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prstClr val="black"/>
                </a:solidFill>
                <a:latin typeface="Calibri"/>
                <a:cs typeface="+mn-cs"/>
              </a:rPr>
              <a:t>Jehovah how great you are</a:t>
            </a:r>
          </a:p>
        </p:txBody>
      </p:sp>
    </p:spTree>
    <p:extLst>
      <p:ext uri="{BB962C8B-B14F-4D97-AF65-F5344CB8AC3E}">
        <p14:creationId xmlns:p14="http://schemas.microsoft.com/office/powerpoint/2010/main" val="1192426013"/>
      </p:ext>
    </p:extLst>
  </p:cSld>
  <p:clrMapOvr>
    <a:masterClrMapping/>
  </p:clrMapOvr>
</p:sld>
</file>

<file path=ppt/theme/theme1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277</Words>
  <Application>Microsoft Office PowerPoint</Application>
  <PresentationFormat>On-screen Show (4:3)</PresentationFormat>
  <Paragraphs>45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宋体</vt:lpstr>
      <vt:lpstr>Arial</vt:lpstr>
      <vt:lpstr>Calibri</vt:lpstr>
      <vt:lpstr>7_Office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THIG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Ming Yu</dc:creator>
  <cp:lastModifiedBy>PEI</cp:lastModifiedBy>
  <cp:revision>402</cp:revision>
  <dcterms:created xsi:type="dcterms:W3CDTF">2012-02-03T13:37:34Z</dcterms:created>
  <dcterms:modified xsi:type="dcterms:W3CDTF">2020-03-02T03:09:37Z</dcterms:modified>
</cp:coreProperties>
</file>